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60B613-2809-46CA-AD35-E6F9A3DAC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4389005-8A61-4CB9-9894-14E60F2E53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463A88-8612-4900-A6F9-69DBC1622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83609-9975-491A-9731-BE66F8AA5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B65931-8C92-42BB-8246-32F44DE73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761483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4C16E-798C-4D28-BC67-EB4B4299C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C97664C-A59A-4D88-BBB5-A73C413F89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DB5FA9-3106-49C8-A07E-798CD8031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B0B966-48B6-4144-8BE5-F79E3D433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85760C-22A0-4973-B732-7756B7E2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546960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0AEC0B-0151-486C-BD69-9A8F6AC6F6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8FDB46-307F-4B7A-9589-BF1BF5077E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9FE4D6-755F-49B2-B24D-EEBBF8144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7D2630-52FF-42A0-ACFC-F9BCE249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E2305A-8910-4ED2-A279-AF6BE0FC2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69007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17EEEE-364B-400F-B327-1C49ACE5C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A737FE-4A42-44B4-A5E6-2BF87D5CB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B9F135-A59F-423F-B7F1-A891E610C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50092B-BC17-4B45-81B9-6F042079E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C32559-E4D9-46A3-807B-4ED218ABF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37597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81AEE8-7BCC-4487-940A-94E544F73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48B4C13-3166-4D28-A9D1-F5D1F66D6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7CB1BA-8AF1-4BC7-A08E-78496F8EE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FA5E23-9430-4676-BD63-E0059451E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7CA27D-B75F-4CF8-B0B2-014412830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980551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1BC531-E9C7-4A0B-904E-74B644631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1DC423-01D8-4F7E-B488-0CCDF2CDC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537C89-BE01-42E2-92E9-2D6E405DA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41539A-9F41-4342-AF9F-032CC9258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886ED6C-DD77-407C-8041-2AA3B1E75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81778A-315D-48EC-BD8A-97A27FAA6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660301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161EE7-0EF8-4039-8898-252AD660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FD5D0A-F4F2-48AC-9DBE-E65D3A1C3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05F14F4-0828-451B-B131-7BD2201B0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0DC820B-814D-4F1C-96BF-9C6CBD50D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4BA4FBE-D16D-4A8F-B2DB-30109E376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A408028-320D-499F-B878-32243C00B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BDF285B-C17D-470E-A038-00C7166F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57439CC-EFFF-4FFA-8388-2F12AA34E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13750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00FDBF-F069-4BD4-AFC7-49B55D013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196FD26-0FB6-46B7-A18B-A4182B24E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9AD1181-7D52-4E7A-B6A3-187232591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A1F495-8596-4939-9EA4-554CEF6C8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63143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35C2751-74B2-4765-99D9-67F882C4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F370B44-CE07-4D5E-8E90-C33AFD5F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EE5BCA-5650-4EDB-AD0D-BF6798DAB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14041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83D05D-794B-4538-B272-2DFAC186D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7FF8D7-5128-428B-AF0D-DB828FD0E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5D04CFB-6AE5-473F-BD06-546D9D2A7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C29AA7A-3645-4596-AFC1-AB6C7C197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FA5DF8-19CC-4E4F-8339-CBE7809B7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42FFE8-D6E2-4B24-9140-2EB7E94F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21624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C0572B-70B9-42B5-8CC3-1348690FF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994CA0D-9750-4368-ADEE-E1AEF1A77A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B6C59C2-503C-45C7-8114-7F1417D59E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0011343-0956-44FF-8EC9-FFA6000AB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35D5F8-295E-42CD-9019-38CBAF87A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BB5C63-BA6D-4F93-8B3B-7EF7CE07F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5189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FE340A-CC40-4126-A4CD-3F181CE63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D51FCD-F2C6-42AC-A729-0A7DE8A94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4FB60E-036D-4B5F-9DCD-BB9AA97E7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E872F-E9EF-4056-BD5C-641BF0DA6E48}" type="datetimeFigureOut">
              <a:rPr lang="es-CR" smtClean="0"/>
              <a:t>14/11/2019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DDB0A3-18B8-4797-A79A-EAE680E90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F4EE9E-C06F-47B8-9112-D4ED0DCD1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F8DAC-1F96-4160-BD80-61D0F354C0E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62885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A354EBB-23EB-41E3-929B-9B1A8D2AF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732760"/>
            <a:ext cx="3425609" cy="114757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7DEC913-2598-4EE5-9B64-9B2485087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731468"/>
            <a:ext cx="3433324" cy="1150163"/>
          </a:xfrm>
          <a:prstGeom prst="rect">
            <a:avLst/>
          </a:prstGeom>
        </p:spPr>
      </p:pic>
      <p:cxnSp>
        <p:nvCxnSpPr>
          <p:cNvPr id="24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47C70308-E958-4FF7-B4B6-FC21A49E7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25" y="1755358"/>
            <a:ext cx="3423916" cy="1147011"/>
          </a:xfrm>
          <a:prstGeom prst="rect">
            <a:avLst/>
          </a:prstGeom>
        </p:spPr>
      </p:pic>
      <p:cxnSp>
        <p:nvCxnSpPr>
          <p:cNvPr id="25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ítulo 1">
            <a:extLst>
              <a:ext uri="{FF2B5EF4-FFF2-40B4-BE49-F238E27FC236}">
                <a16:creationId xmlns:a16="http://schemas.microsoft.com/office/drawing/2014/main" id="{41B8F608-9C64-4871-80F1-E7158FB7E606}"/>
              </a:ext>
            </a:extLst>
          </p:cNvPr>
          <p:cNvSpPr txBox="1">
            <a:spLocks/>
          </p:cNvSpPr>
          <p:nvPr/>
        </p:nvSpPr>
        <p:spPr>
          <a:xfrm>
            <a:off x="532464" y="472089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solidFill>
                  <a:srgbClr val="FFFFFF"/>
                </a:solidFill>
                <a:latin typeface="Arial Rounded MT Bold" panose="020F0704030504030204" pitchFamily="34" charset="0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692736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8662676-3FEC-4D87-9061-0EC511861A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732760"/>
            <a:ext cx="3425609" cy="114757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9845A3C-AB05-4333-B669-07B0F2CCC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735759"/>
            <a:ext cx="3433324" cy="114158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EA0AF276-6339-4B0A-BFCE-5C2A613CB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25" y="1755358"/>
            <a:ext cx="3423916" cy="1147011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">
            <a:extLst>
              <a:ext uri="{FF2B5EF4-FFF2-40B4-BE49-F238E27FC236}">
                <a16:creationId xmlns:a16="http://schemas.microsoft.com/office/drawing/2014/main" id="{B4C8A766-FEF7-45AF-8CBC-85A84442125F}"/>
              </a:ext>
            </a:extLst>
          </p:cNvPr>
          <p:cNvSpPr txBox="1">
            <a:spLocks/>
          </p:cNvSpPr>
          <p:nvPr/>
        </p:nvSpPr>
        <p:spPr>
          <a:xfrm>
            <a:off x="532464" y="472089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solidFill>
                  <a:srgbClr val="FFFFFF"/>
                </a:solidFill>
                <a:latin typeface="Arial Rounded MT Bold" panose="020F0704030504030204" pitchFamily="34" charset="0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238558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D5D6E37-2908-40E0-B7E2-F5CB2288A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732760"/>
            <a:ext cx="3425609" cy="1147579"/>
          </a:xfrm>
          <a:prstGeom prst="rect">
            <a:avLst/>
          </a:pr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E6C6F8A1-6CC5-4036-A694-AFDCE2542D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735759"/>
            <a:ext cx="3433324" cy="114158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A05AC9BA-11D9-47AD-B97F-07511354C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25" y="1755357"/>
            <a:ext cx="3423916" cy="114701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">
            <a:extLst>
              <a:ext uri="{FF2B5EF4-FFF2-40B4-BE49-F238E27FC236}">
                <a16:creationId xmlns:a16="http://schemas.microsoft.com/office/drawing/2014/main" id="{6CEA9824-9839-4A96-BB36-FC4389BDB65E}"/>
              </a:ext>
            </a:extLst>
          </p:cNvPr>
          <p:cNvSpPr txBox="1">
            <a:spLocks/>
          </p:cNvSpPr>
          <p:nvPr/>
        </p:nvSpPr>
        <p:spPr>
          <a:xfrm>
            <a:off x="532464" y="472089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solidFill>
                  <a:srgbClr val="FFFFFF"/>
                </a:solidFill>
                <a:latin typeface="Arial Rounded MT Bold" panose="020F0704030504030204" pitchFamily="34" charset="0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919215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5AFC06B-84C1-41A7-9F72-AB79A3965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732760"/>
            <a:ext cx="3425609" cy="114757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765A5CD-B5B5-406D-9B61-DD01E3921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735759"/>
            <a:ext cx="3433324" cy="114158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BBA7F041-7DF7-4427-8525-3D42CD37F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25" y="1755357"/>
            <a:ext cx="3423916" cy="114701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">
            <a:extLst>
              <a:ext uri="{FF2B5EF4-FFF2-40B4-BE49-F238E27FC236}">
                <a16:creationId xmlns:a16="http://schemas.microsoft.com/office/drawing/2014/main" id="{E8E242C9-292E-42E2-BAA0-CFFDCCAAE594}"/>
              </a:ext>
            </a:extLst>
          </p:cNvPr>
          <p:cNvSpPr txBox="1">
            <a:spLocks/>
          </p:cNvSpPr>
          <p:nvPr/>
        </p:nvSpPr>
        <p:spPr>
          <a:xfrm>
            <a:off x="532464" y="472089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solidFill>
                  <a:srgbClr val="FFFFFF"/>
                </a:solidFill>
                <a:latin typeface="Arial Rounded MT Bold" panose="020F0704030504030204" pitchFamily="34" charset="0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803107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955D0B5-146F-4580-B54A-0DFD18831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737042"/>
            <a:ext cx="3425609" cy="113901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EDF095A-3968-4AC3-B74F-E59F86B9B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29" y="1735759"/>
            <a:ext cx="3433324" cy="114158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FB6945F-4994-43EF-801E-C9FCEE16EE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25" y="1755357"/>
            <a:ext cx="3423916" cy="114701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ítulo 1">
            <a:extLst>
              <a:ext uri="{FF2B5EF4-FFF2-40B4-BE49-F238E27FC236}">
                <a16:creationId xmlns:a16="http://schemas.microsoft.com/office/drawing/2014/main" id="{95210894-AC51-4913-B6D5-BBE980F2F9C9}"/>
              </a:ext>
            </a:extLst>
          </p:cNvPr>
          <p:cNvSpPr txBox="1">
            <a:spLocks/>
          </p:cNvSpPr>
          <p:nvPr/>
        </p:nvSpPr>
        <p:spPr>
          <a:xfrm>
            <a:off x="527538" y="475663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solidFill>
                  <a:srgbClr val="FFFFFF"/>
                </a:solidFill>
                <a:latin typeface="Arial Rounded MT Bold" panose="020F0704030504030204" pitchFamily="34" charset="0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2454262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601C977-489D-4845-941B-3CBF5BF91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69" y="275254"/>
            <a:ext cx="6107514" cy="488601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77DBD42-DC69-4B9D-B02C-E198F5A4F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574" y="275253"/>
            <a:ext cx="5457103" cy="4886011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C03581B-30E6-4343-A846-ECDDA6357C4E}"/>
              </a:ext>
            </a:extLst>
          </p:cNvPr>
          <p:cNvSpPr txBox="1">
            <a:spLocks/>
          </p:cNvSpPr>
          <p:nvPr/>
        </p:nvSpPr>
        <p:spPr>
          <a:xfrm>
            <a:off x="642456" y="5440218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dirty="0">
                <a:latin typeface="Arial Rounded MT Bold" panose="020F0704030504030204" pitchFamily="34" charset="0"/>
                <a:cs typeface="Aharoni" panose="020B0604020202020204" pitchFamily="2" charset="-79"/>
              </a:rPr>
              <a:t>LOGO PC NOTEBOOK</a:t>
            </a:r>
          </a:p>
        </p:txBody>
      </p:sp>
    </p:spTree>
    <p:extLst>
      <p:ext uri="{BB962C8B-B14F-4D97-AF65-F5344CB8AC3E}">
        <p14:creationId xmlns:p14="http://schemas.microsoft.com/office/powerpoint/2010/main" val="699581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18</Words>
  <Application>Microsoft Office PowerPoint</Application>
  <PresentationFormat>Panorámica</PresentationFormat>
  <Paragraphs>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Arial Rounded MT Bold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LOGO 15 ANIVERSARIO</dc:title>
  <dc:creator>Fabio Marin</dc:creator>
  <cp:lastModifiedBy>Fabio Marin Espinoza</cp:lastModifiedBy>
  <cp:revision>4</cp:revision>
  <dcterms:created xsi:type="dcterms:W3CDTF">2018-06-15T17:44:15Z</dcterms:created>
  <dcterms:modified xsi:type="dcterms:W3CDTF">2019-11-14T20:57:04Z</dcterms:modified>
</cp:coreProperties>
</file>